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65" r:id="rId8"/>
    <p:sldId id="263" r:id="rId9"/>
    <p:sldId id="262" r:id="rId10"/>
    <p:sldId id="25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F89C"/>
    <a:srgbClr val="D2F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66" d="100"/>
          <a:sy n="66" d="100"/>
        </p:scale>
        <p:origin x="132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1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3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9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0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7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2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1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1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0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4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92D050"/>
            </a:gs>
            <a:gs pos="83000">
              <a:srgbClr val="A5F89C"/>
            </a:gs>
            <a:gs pos="100000">
              <a:srgbClr val="00B05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5FA07-E556-42F0-A9F2-6903D324B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982" y="3530770"/>
            <a:ext cx="5996628" cy="222607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400" dirty="0">
                <a:latin typeface="Avenir Next LT Pro" panose="020B0504020202020204" pitchFamily="34" charset="0"/>
              </a:rPr>
              <a:t>Suivi du projet</a:t>
            </a:r>
            <a:br>
              <a:rPr lang="fr-FR" sz="5000" dirty="0"/>
            </a:br>
            <a:r>
              <a:rPr lang="fr-FR" sz="5000" dirty="0"/>
              <a:t>Application mobile « </a:t>
            </a:r>
            <a:r>
              <a:rPr lang="fr-FR" sz="4400" dirty="0"/>
              <a:t>Tourisme à Metz »</a:t>
            </a:r>
            <a:endParaRPr lang="fr-FR" sz="5000" dirty="0"/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DDD5D1-9CA6-4F4E-A353-AD5CD3D9D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17" r="-2" b="18726"/>
          <a:stretch/>
        </p:blipFill>
        <p:spPr>
          <a:xfrm>
            <a:off x="455890" y="-377466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A08CE4D1-994C-4C15-9FD0-4C4F4A503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3062" y="289041"/>
            <a:ext cx="3997745" cy="2228758"/>
          </a:xfrm>
        </p:spPr>
        <p:txBody>
          <a:bodyPr anchor="ctr">
            <a:normAutofit/>
          </a:bodyPr>
          <a:lstStyle/>
          <a:p>
            <a:r>
              <a:rPr lang="fr-FR" sz="6600" b="1" dirty="0">
                <a:solidFill>
                  <a:schemeClr val="bg1"/>
                </a:solidFill>
              </a:rPr>
              <a:t>Jour 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41AAA7-E164-4E82-AE9E-2ADCCC451DA1}"/>
              </a:ext>
            </a:extLst>
          </p:cNvPr>
          <p:cNvSpPr txBox="1"/>
          <p:nvPr/>
        </p:nvSpPr>
        <p:spPr>
          <a:xfrm>
            <a:off x="2209800" y="6522758"/>
            <a:ext cx="12188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MILON Jean-Baptiste           MOHR Nathan           PICARD Ryan           GINEPRO Rémi             STANCATO Clément</a:t>
            </a:r>
          </a:p>
        </p:txBody>
      </p:sp>
      <p:pic>
        <p:nvPicPr>
          <p:cNvPr id="37" name="Image 3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52A4C5-AC59-41A7-8C75-30C91EFB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88" y="5826817"/>
            <a:ext cx="2520816" cy="4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FD57FA8A-6F6A-4738-A4C4-A1CA4417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22FA65-4717-473D-935C-1E9703E21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481A62F-BE87-4513-97B2-027784C6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00486A8-7935-4814-A88E-8AB91356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5DFA27-8F9C-4DAD-841C-EC15FDFDF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D0BA0A-7296-4EF5-8B4C-9644798AB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5F1A67E-7F6A-4D1C-9630-CEA191C72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E1300E6-8909-46D4-80E7-2122D24D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E4C708C-5388-41A0-984B-3698E2B9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D7DAE6-94E0-4A1D-92A3-7D751872B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513D8C-ECEE-40F4-99D3-6C744A1E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1F03E77C-9EE0-4A82-BA15-2A0ED7F7A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4433">
            <a:off x="8109289" y="2046452"/>
            <a:ext cx="2609998" cy="2609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DDD5D1-9CA6-4F4E-A353-AD5CD3D9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17" r="-2" b="18726"/>
          <a:stretch/>
        </p:blipFill>
        <p:spPr>
          <a:xfrm rot="10800000">
            <a:off x="534206" y="3628328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FA83938A-824D-4A58-A16F-424E2549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7029D1-A024-479E-8B61-B6C59454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14A3F6-E603-4A77-BE8B-52A8CC119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BABB92-B7C9-439B-A407-C26CAC92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06CE1-04AF-4087-986A-DBEB7450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73482B9-3ACD-4DBF-BF7A-865B7BBD1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F72E41-C373-4050-A899-B9FDE5113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521439-93BF-4D49-9EB4-9FA79818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Cross">
            <a:extLst>
              <a:ext uri="{FF2B5EF4-FFF2-40B4-BE49-F238E27FC236}">
                <a16:creationId xmlns:a16="http://schemas.microsoft.com/office/drawing/2014/main" id="{8593C7C3-23A8-4377-B2A6-0AA4120CF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" y="553414"/>
            <a:ext cx="118872" cy="118872"/>
            <a:chOff x="1175347" y="3733800"/>
            <a:chExt cx="118872" cy="11887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F09466-D21B-48B6-B71E-2E3DC7068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E19A168-D974-4872-8F82-BDB7121D1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Cross">
            <a:extLst>
              <a:ext uri="{FF2B5EF4-FFF2-40B4-BE49-F238E27FC236}">
                <a16:creationId xmlns:a16="http://schemas.microsoft.com/office/drawing/2014/main" id="{B531CCBB-545A-412B-89AF-AEB3068A7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" y="705814"/>
            <a:ext cx="118872" cy="118872"/>
            <a:chOff x="1175347" y="3733800"/>
            <a:chExt cx="118872" cy="1188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8FD4C8-4A36-4CB1-9391-65AA566FF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FC3684-0929-46EE-A97F-3BEE86C8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A08CE4D1-994C-4C15-9FD0-4C4F4A503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7021" y="4458403"/>
            <a:ext cx="7096777" cy="2228758"/>
          </a:xfrm>
        </p:spPr>
        <p:txBody>
          <a:bodyPr anchor="ctr">
            <a:normAutofit fontScale="92500"/>
          </a:bodyPr>
          <a:lstStyle/>
          <a:p>
            <a:r>
              <a:rPr lang="fr-FR" sz="6600" b="1" dirty="0">
                <a:solidFill>
                  <a:schemeClr val="bg1"/>
                </a:solidFill>
              </a:rPr>
              <a:t>Début du Jour 4…</a:t>
            </a:r>
          </a:p>
          <a:p>
            <a:r>
              <a:rPr lang="fr-FR" sz="3200" b="1" dirty="0">
                <a:solidFill>
                  <a:schemeClr val="bg1"/>
                </a:solidFill>
              </a:rPr>
              <a:t>Merci de votre attention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41AAA7-E164-4E82-AE9E-2ADCCC451DA1}"/>
              </a:ext>
            </a:extLst>
          </p:cNvPr>
          <p:cNvSpPr txBox="1"/>
          <p:nvPr/>
        </p:nvSpPr>
        <p:spPr>
          <a:xfrm>
            <a:off x="2229194" y="32339"/>
            <a:ext cx="7983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MILON Jean-Baptiste           MOHR Nathan           PICARD Ryan           GINEPRO Rémi             STANCATO Clément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0E3A238-E568-42A4-8CD4-544DBBA64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86" y="1231473"/>
            <a:ext cx="2438095" cy="243809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D8595AE-8F47-4A2F-A88D-CE932083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2845">
            <a:off x="1645198" y="2177794"/>
            <a:ext cx="2197615" cy="2197615"/>
          </a:xfrm>
          <a:prstGeom prst="rect">
            <a:avLst/>
          </a:prstGeom>
        </p:spPr>
      </p:pic>
      <p:pic>
        <p:nvPicPr>
          <p:cNvPr id="43" name="Image 4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066D7E-6595-4159-9D87-C1FCB997A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98" y="309338"/>
            <a:ext cx="2520816" cy="4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2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1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18DDC12-CF8D-4068-AFB7-39CEF623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Travail </a:t>
            </a:r>
            <a:r>
              <a:rPr lang="en-US" sz="6600" dirty="0"/>
              <a:t>e</a:t>
            </a:r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ffectué </a:t>
            </a:r>
            <a:b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6600" dirty="0"/>
              <a:t>Mercredi 23</a:t>
            </a:r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/02</a:t>
            </a:r>
          </a:p>
        </p:txBody>
      </p:sp>
      <p:grpSp>
        <p:nvGrpSpPr>
          <p:cNvPr id="71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6" name="Image 75">
            <a:extLst>
              <a:ext uri="{FF2B5EF4-FFF2-40B4-BE49-F238E27FC236}">
                <a16:creationId xmlns:a16="http://schemas.microsoft.com/office/drawing/2014/main" id="{745C9E16-2FEA-47C0-96C0-EABDD3B52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91" y="4233246"/>
            <a:ext cx="2379151" cy="237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5" name="Top left">
            <a:extLst>
              <a:ext uri="{FF2B5EF4-FFF2-40B4-BE49-F238E27FC236}">
                <a16:creationId xmlns:a16="http://schemas.microsoft.com/office/drawing/2014/main" id="{51BF3ABC-F8D3-44EB-BF70-27A3821F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1A62323-D63E-4032-B098-72377898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62B69F8-A72A-4BC9-AB2D-FBDA328A2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9994F03-8309-442D-B01C-D95ED57F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83E4924-6581-4FC3-9B74-2521E9F9A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0D8C4D9-270F-49E2-B448-2A68578ED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2E43D6A-0DDA-47F8-A9DD-6F6745504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A0DA15-0B8F-4807-A80B-7F5F4414F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BA98CDF-875E-49EE-A6C2-D054A5D39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DEBE42C-E179-450D-838A-B1F0CECC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66" y="390273"/>
            <a:ext cx="10246090" cy="221260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Création de la Barre de navigation</a:t>
            </a:r>
          </a:p>
        </p:txBody>
      </p:sp>
      <p:grpSp>
        <p:nvGrpSpPr>
          <p:cNvPr id="105" name="Bottom Right">
            <a:extLst>
              <a:ext uri="{FF2B5EF4-FFF2-40B4-BE49-F238E27FC236}">
                <a16:creationId xmlns:a16="http://schemas.microsoft.com/office/drawing/2014/main" id="{4DE3860F-5F9C-4FCB-8E4B-3A9C6506B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6" name="Graphic 157">
              <a:extLst>
                <a:ext uri="{FF2B5EF4-FFF2-40B4-BE49-F238E27FC236}">
                  <a16:creationId xmlns:a16="http://schemas.microsoft.com/office/drawing/2014/main" id="{419F1B72-D63C-48F8-B637-12893097F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01CCD5C-7998-46ED-97D3-658E4B4B82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B811B4E-E9FF-4966-B9CB-27E77FFE9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F9ABF21-AE57-4743-8B02-3CE42BCBE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ED1D6CB-0774-4ECF-B246-D4792A21A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AB5FBD09-5F68-4AC6-87F2-965CAEAB6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8AA0BF0-BF08-4C71-8A7E-EF9B4D08F9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D770C4A-2916-4B65-8681-7ECF6A648D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EE1ED5-4DA6-4FA3-BF2F-323A2333B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DFDD3C3E-D26A-48CE-BC2F-39BBEB23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597" y="4569364"/>
            <a:ext cx="10270860" cy="3162891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3 Boutons (A propos / Home / Recherche)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09D730-1C15-4811-9070-49DF50E60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23" b="5691"/>
          <a:stretch/>
        </p:blipFill>
        <p:spPr bwMode="auto">
          <a:xfrm>
            <a:off x="3076528" y="2210611"/>
            <a:ext cx="6170411" cy="196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1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BE42C-E179-450D-838A-B1F0CECC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23" y="434917"/>
            <a:ext cx="10515600" cy="1325563"/>
          </a:xfrm>
        </p:spPr>
        <p:txBody>
          <a:bodyPr/>
          <a:lstStyle/>
          <a:p>
            <a:r>
              <a:rPr lang="fr-FR" dirty="0"/>
              <a:t>Pop-ups détaillés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921A36-B4F3-499B-AEEA-56A1BCAF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39" y="1878046"/>
            <a:ext cx="3756986" cy="430567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055D844-5F89-4DB5-A6F6-A5434455240D}"/>
              </a:ext>
            </a:extLst>
          </p:cNvPr>
          <p:cNvSpPr txBox="1"/>
          <p:nvPr/>
        </p:nvSpPr>
        <p:spPr>
          <a:xfrm>
            <a:off x="6177022" y="1423685"/>
            <a:ext cx="49230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Implémentés pour tous les markers présents sur la carte avec </a:t>
            </a:r>
            <a:r>
              <a:rPr lang="fr-FR" sz="3200" b="1" dirty="0"/>
              <a:t>Photo, Nom, Horaires, Description</a:t>
            </a:r>
          </a:p>
          <a:p>
            <a:pPr algn="ctr"/>
            <a:endParaRPr lang="fr-FR" sz="3200" b="1" dirty="0"/>
          </a:p>
          <a:p>
            <a:pPr algn="ctr"/>
            <a:r>
              <a:rPr lang="fr-FR" sz="3200" b="1" dirty="0"/>
              <a:t>(+ Informations complémentaires )</a:t>
            </a:r>
          </a:p>
        </p:txBody>
      </p:sp>
    </p:spTree>
    <p:extLst>
      <p:ext uri="{BB962C8B-B14F-4D97-AF65-F5344CB8AC3E}">
        <p14:creationId xmlns:p14="http://schemas.microsoft.com/office/powerpoint/2010/main" val="232340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Top left">
            <a:extLst>
              <a:ext uri="{FF2B5EF4-FFF2-40B4-BE49-F238E27FC236}">
                <a16:creationId xmlns:a16="http://schemas.microsoft.com/office/drawing/2014/main" id="{768D6757-43DA-428B-9DD7-6A71B8BCF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91D4A-CB15-4553-94DC-CF3C4B7A5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C8A3FFA-5C1D-4D00-9F94-576B549E8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7C5B19-33F5-4C10-B3CD-0F68DE35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CE206CF-ECF7-464E-AB9A-78B5D40CA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649E775-A3B9-4297-9ABE-290270A01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3BCD4C-546E-4E45-BC66-B781A1242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81F6EA8-1B21-4253-8911-CCEA7A97A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0EA1D1E-735C-497A-8458-F3A06EAEA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A089C8-C2C9-449C-A801-5C3D21C3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91" y="274432"/>
            <a:ext cx="11576029" cy="9983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Design de l’Application</a:t>
            </a:r>
            <a:br>
              <a:rPr lang="en-US" sz="5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Croquis et maquettes implentés</a:t>
            </a:r>
            <a:endParaRPr lang="en-US" sz="5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6" name="Cross">
            <a:extLst>
              <a:ext uri="{FF2B5EF4-FFF2-40B4-BE49-F238E27FC236}">
                <a16:creationId xmlns:a16="http://schemas.microsoft.com/office/drawing/2014/main" id="{BA202D74-C58E-46BB-8671-BBD11C1E4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649EF0-2F21-4019-A282-6F72261EA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B897FE0-A266-448F-BE13-2EDB83C8E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75166AAC-C71D-472C-B758-3E41713C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61" name="Graphic 157">
              <a:extLst>
                <a:ext uri="{FF2B5EF4-FFF2-40B4-BE49-F238E27FC236}">
                  <a16:creationId xmlns:a16="http://schemas.microsoft.com/office/drawing/2014/main" id="{7C93CC1D-C85E-4399-BC08-FAAB073CB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4221A94-3C62-4CC8-9954-A09C78C25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F3428FC-EE97-4CE7-BA15-452786B19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1E5D736-5A20-4A51-A4E7-BEDAFE66E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FAFA600-7C84-497F-AD88-9A067C45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581E512-DD52-4C30-89C7-F470D0187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008492B-E470-407A-B90A-46312C56B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01F51B6-F24A-4E1F-8A18-A7344E2C4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CABC59-AE08-4314-9746-495F73440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9869FD-2160-4A08-B9B8-BBA53D1B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880" y="1530449"/>
            <a:ext cx="2126200" cy="46064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06330AF-A666-41D9-9C12-40CCD707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96" y="1530449"/>
            <a:ext cx="2126200" cy="4606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BFDF379-5A27-4F37-92EB-F342BEEB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34" y="1533054"/>
            <a:ext cx="2126200" cy="46064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7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C5DB5EC-4984-4C53-B716-EE0C70E7836B}"/>
              </a:ext>
            </a:extLst>
          </p:cNvPr>
          <p:cNvSpPr txBox="1"/>
          <p:nvPr/>
        </p:nvSpPr>
        <p:spPr>
          <a:xfrm>
            <a:off x="5994181" y="5662717"/>
            <a:ext cx="8948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Bahnschrift Condensed" panose="020B0502040204020203" pitchFamily="34" charset="0"/>
              </a:rPr>
              <a:t>Metz’Tour</a:t>
            </a:r>
          </a:p>
        </p:txBody>
      </p:sp>
      <p:sp>
        <p:nvSpPr>
          <p:cNvPr id="39" name="Titre 38">
            <a:extLst>
              <a:ext uri="{FF2B5EF4-FFF2-40B4-BE49-F238E27FC236}">
                <a16:creationId xmlns:a16="http://schemas.microsoft.com/office/drawing/2014/main" id="{E2E4F93E-EB0A-48EB-BC87-CD896288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41" y="251846"/>
            <a:ext cx="4381982" cy="6081974"/>
          </a:xfrm>
        </p:spPr>
        <p:txBody>
          <a:bodyPr>
            <a:normAutofit/>
          </a:bodyPr>
          <a:lstStyle/>
          <a:p>
            <a:r>
              <a:rPr lang="fr-FR" dirty="0"/>
              <a:t>Ajout de la fonctionnalité de sélection des markers</a:t>
            </a:r>
          </a:p>
        </p:txBody>
      </p:sp>
      <p:pic>
        <p:nvPicPr>
          <p:cNvPr id="69" name="Picture 6">
            <a:extLst>
              <a:ext uri="{FF2B5EF4-FFF2-40B4-BE49-F238E27FC236}">
                <a16:creationId xmlns:a16="http://schemas.microsoft.com/office/drawing/2014/main" id="{09B4EAFB-3E69-4223-B759-1DA6202A5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5" t="15466" r="670" b="60160"/>
          <a:stretch/>
        </p:blipFill>
        <p:spPr bwMode="auto">
          <a:xfrm>
            <a:off x="10324619" y="925975"/>
            <a:ext cx="912850" cy="2213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BCE28677-2586-4DA8-B38E-C9023A148F75}"/>
              </a:ext>
            </a:extLst>
          </p:cNvPr>
          <p:cNvSpPr/>
          <p:nvPr/>
        </p:nvSpPr>
        <p:spPr>
          <a:xfrm>
            <a:off x="8414795" y="1574157"/>
            <a:ext cx="1585732" cy="821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BF818D6-163D-4F2D-B05B-41664F923A46}"/>
              </a:ext>
            </a:extLst>
          </p:cNvPr>
          <p:cNvSpPr txBox="1"/>
          <p:nvPr/>
        </p:nvSpPr>
        <p:spPr>
          <a:xfrm>
            <a:off x="9207661" y="3634369"/>
            <a:ext cx="2521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Boutons de sélection / désélection de chaque type de lieu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82D3BEE-582A-43DE-9408-763B30661664}"/>
              </a:ext>
            </a:extLst>
          </p:cNvPr>
          <p:cNvSpPr txBox="1"/>
          <p:nvPr/>
        </p:nvSpPr>
        <p:spPr>
          <a:xfrm>
            <a:off x="5994181" y="3475340"/>
            <a:ext cx="202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000383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92C28-C772-4F4D-B1E3-6FC3BB01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774" y="132847"/>
            <a:ext cx="10515600" cy="1325563"/>
          </a:xfrm>
        </p:spPr>
        <p:txBody>
          <a:bodyPr/>
          <a:lstStyle/>
          <a:p>
            <a:r>
              <a:rPr lang="fr-FR" dirty="0"/>
              <a:t>Ajout d’un mode Nuit pour la carte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4061ED6-F805-4EBB-B9BD-32571C163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44" y="1808698"/>
            <a:ext cx="2126201" cy="4606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F9EC4B3-19DC-4913-8A54-3D8EDA7B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74" y="1808700"/>
            <a:ext cx="2126200" cy="46064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6DC8E9-C0A8-4BE2-A0C4-759FB2897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34" y="3174356"/>
            <a:ext cx="1280271" cy="1150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C2309B81-5123-47FE-BE80-1ACD21DCB62F}"/>
              </a:ext>
            </a:extLst>
          </p:cNvPr>
          <p:cNvCxnSpPr/>
          <p:nvPr/>
        </p:nvCxnSpPr>
        <p:spPr>
          <a:xfrm>
            <a:off x="6401745" y="2233914"/>
            <a:ext cx="1805650" cy="1515802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4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EFA08-46D8-41BD-B5C0-C3649E24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Jour 4 </a:t>
            </a:r>
            <a:r>
              <a:rPr lang="fr-FR" dirty="0"/>
              <a:t>-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3B5E44-F55D-499F-AE7B-7149FAAB2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296" y="2913726"/>
            <a:ext cx="4989119" cy="3410081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i="0" dirty="0">
                <a:effectLst/>
              </a:rPr>
              <a:t> Détecter quand notre Géolocalisation est proche d'un marqueur (api pour gérer les vibrations du téléphone déjà fait) </a:t>
            </a:r>
          </a:p>
          <a:p>
            <a:pPr algn="ctr"/>
            <a:r>
              <a:rPr lang="fr-FR" dirty="0"/>
              <a:t> Travailler sur l’onglet recherche</a:t>
            </a:r>
            <a:endParaRPr lang="fr-FR" i="0" dirty="0">
              <a:effectLst/>
            </a:endParaRPr>
          </a:p>
        </p:txBody>
      </p:sp>
      <p:pic>
        <p:nvPicPr>
          <p:cNvPr id="4" name="Image 3" descr="Une image contenant candélabre&#10;&#10;Description générée automatiquement">
            <a:extLst>
              <a:ext uri="{FF2B5EF4-FFF2-40B4-BE49-F238E27FC236}">
                <a16:creationId xmlns:a16="http://schemas.microsoft.com/office/drawing/2014/main" id="{12DA7237-21DA-4F8D-9720-73CC9E697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77" y="534193"/>
            <a:ext cx="987425" cy="987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69D019B-9223-43D2-AC84-FA655B7B54B0}"/>
              </a:ext>
            </a:extLst>
          </p:cNvPr>
          <p:cNvSpPr txBox="1"/>
          <p:nvPr/>
        </p:nvSpPr>
        <p:spPr>
          <a:xfrm>
            <a:off x="757711" y="1859756"/>
            <a:ext cx="555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Objectifs Principaux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61CAB79-5FAA-419C-830F-8DF39D1A11FE}"/>
              </a:ext>
            </a:extLst>
          </p:cNvPr>
          <p:cNvSpPr txBox="1"/>
          <p:nvPr/>
        </p:nvSpPr>
        <p:spPr>
          <a:xfrm>
            <a:off x="6030410" y="1859756"/>
            <a:ext cx="555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Objectifs Secondaires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50E3EA1-E3B9-4E43-BD61-ED96703ED8ED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4633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1B9FF38-5254-4328-9DC8-5A46499DAF0F}"/>
              </a:ext>
            </a:extLst>
          </p:cNvPr>
          <p:cNvSpPr txBox="1">
            <a:spLocks/>
          </p:cNvSpPr>
          <p:nvPr/>
        </p:nvSpPr>
        <p:spPr>
          <a:xfrm>
            <a:off x="6161591" y="2913726"/>
            <a:ext cx="4989119" cy="34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 Ajouter davantage d’informations dans la BDD</a:t>
            </a:r>
          </a:p>
          <a:p>
            <a:pPr algn="ctr"/>
            <a:r>
              <a:rPr lang="fr-FR" dirty="0"/>
              <a:t> Travailler sur l’esthétisme de l’application</a:t>
            </a:r>
          </a:p>
          <a:p>
            <a:pPr algn="ctr"/>
            <a:r>
              <a:rPr lang="fr-FR" dirty="0"/>
              <a:t> Features Bonus</a:t>
            </a:r>
          </a:p>
          <a:p>
            <a:pPr marL="0" indent="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57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69D8F-61DB-4808-B62A-39D58881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Jour 4 </a:t>
            </a:r>
            <a:r>
              <a:rPr lang="fr-FR" dirty="0"/>
              <a:t>– Répartition du 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6C28D-D32C-4592-B1E8-F4B2A0A23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044" y="1690688"/>
            <a:ext cx="8687540" cy="462844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fr-FR" dirty="0"/>
              <a:t> </a:t>
            </a:r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MOHR Nathan</a:t>
            </a:r>
          </a:p>
          <a:p>
            <a:pPr marL="0" indent="0" algn="ctr">
              <a:buNone/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Chef d’équipe</a:t>
            </a:r>
            <a:r>
              <a:rPr lang="fr-FR" dirty="0"/>
              <a:t>, Onglet de recherche</a:t>
            </a:r>
          </a:p>
          <a:p>
            <a:pPr algn="ctr"/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 MILON JB</a:t>
            </a:r>
          </a:p>
          <a:p>
            <a:pPr marL="0" indent="0" algn="ctr">
              <a:buNone/>
            </a:pPr>
            <a:r>
              <a:rPr lang="fr-FR" dirty="0"/>
              <a:t>Détection des marqueurs proches + Présentation finale</a:t>
            </a:r>
          </a:p>
          <a:p>
            <a:pPr algn="ctr"/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 PICARD Ryan </a:t>
            </a:r>
          </a:p>
          <a:p>
            <a:pPr marL="0" indent="0" algn="ctr">
              <a:buNone/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Chef d’équipe</a:t>
            </a:r>
            <a:r>
              <a:rPr lang="fr-FR" dirty="0"/>
              <a:t>, Détection des marqueurs proches</a:t>
            </a:r>
          </a:p>
          <a:p>
            <a:pPr algn="ctr"/>
            <a:r>
              <a:rPr lang="fr-FR" dirty="0"/>
              <a:t> </a:t>
            </a:r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GINEPRO Rémi</a:t>
            </a:r>
          </a:p>
          <a:p>
            <a:pPr marL="0" indent="0" algn="ctr">
              <a:buNone/>
            </a:pPr>
            <a:r>
              <a:rPr lang="fr-FR" dirty="0"/>
              <a:t>Optimisation de la Base de données + Détection des marqueurs proches</a:t>
            </a:r>
          </a:p>
          <a:p>
            <a:pPr algn="ctr"/>
            <a:r>
              <a:rPr lang="fr-FR" sz="3600" b="1" dirty="0">
                <a:solidFill>
                  <a:schemeClr val="accent2">
                    <a:lumMod val="50000"/>
                  </a:schemeClr>
                </a:solidFill>
              </a:rPr>
              <a:t>STANCATO Clément</a:t>
            </a:r>
          </a:p>
          <a:p>
            <a:pPr marL="0" indent="0" algn="ctr">
              <a:buNone/>
            </a:pPr>
            <a:r>
              <a:rPr lang="fr-FR" dirty="0"/>
              <a:t>Début de rédaction du rapport + Onglet de recherche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96A183-29EF-439C-B10F-CAF6916E7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84" y="579835"/>
            <a:ext cx="896143" cy="896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5122747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Personnalisé 1">
      <a:dk1>
        <a:srgbClr val="000000"/>
      </a:dk1>
      <a:lt1>
        <a:srgbClr val="FFFFFF"/>
      </a:lt1>
      <a:dk2>
        <a:srgbClr val="1A1633"/>
      </a:dk2>
      <a:lt2>
        <a:srgbClr val="F0F3F3"/>
      </a:lt2>
      <a:accent1>
        <a:srgbClr val="00B050"/>
      </a:accent1>
      <a:accent2>
        <a:srgbClr val="217D2C"/>
      </a:accent2>
      <a:accent3>
        <a:srgbClr val="9FE45A"/>
      </a:accent3>
      <a:accent4>
        <a:srgbClr val="7D3BB1"/>
      </a:accent4>
      <a:accent5>
        <a:srgbClr val="5E4DC3"/>
      </a:accent5>
      <a:accent6>
        <a:srgbClr val="3B5BB1"/>
      </a:accent6>
      <a:hlink>
        <a:srgbClr val="7450C4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1859</TotalTime>
  <Words>235</Words>
  <Application>Microsoft Office PowerPoint</Application>
  <PresentationFormat>Grand écran</PresentationFormat>
  <Paragraphs>42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Avenir Next LT Pro</vt:lpstr>
      <vt:lpstr>AvenirNext LT Pro Medium</vt:lpstr>
      <vt:lpstr>Bahnschrift Condensed</vt:lpstr>
      <vt:lpstr>Rockwell</vt:lpstr>
      <vt:lpstr>Segoe UI</vt:lpstr>
      <vt:lpstr>Segoe UI Semilight</vt:lpstr>
      <vt:lpstr>ExploreVTI</vt:lpstr>
      <vt:lpstr>Suivi du projet Application mobile « Tourisme à Metz »</vt:lpstr>
      <vt:lpstr>Travail effectué  Mercredi 23/02</vt:lpstr>
      <vt:lpstr>Création de la Barre de navigation</vt:lpstr>
      <vt:lpstr>Pop-ups détaillés</vt:lpstr>
      <vt:lpstr>Design de l’Application Croquis et maquettes implentés</vt:lpstr>
      <vt:lpstr>Ajout de la fonctionnalité de sélection des markers</vt:lpstr>
      <vt:lpstr>Ajout d’un mode Nuit pour la carte</vt:lpstr>
      <vt:lpstr>Jour 4 - Objectifs</vt:lpstr>
      <vt:lpstr>Jour 4 – Répartition du travail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Suivi du projet Application mobile « Tourisme à Metz »</dc:title>
  <dc:creator>Jean Baptiste Milon</dc:creator>
  <cp:lastModifiedBy>Jean Baptiste Milon</cp:lastModifiedBy>
  <cp:revision>12</cp:revision>
  <dcterms:created xsi:type="dcterms:W3CDTF">2022-02-21T00:34:09Z</dcterms:created>
  <dcterms:modified xsi:type="dcterms:W3CDTF">2022-02-24T03:37:14Z</dcterms:modified>
</cp:coreProperties>
</file>